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4" r:id="rId4"/>
    <p:sldId id="303" r:id="rId5"/>
    <p:sldId id="306" r:id="rId6"/>
    <p:sldId id="258" r:id="rId7"/>
    <p:sldId id="307" r:id="rId8"/>
    <p:sldId id="259" r:id="rId9"/>
    <p:sldId id="260" r:id="rId10"/>
    <p:sldId id="261" r:id="rId11"/>
    <p:sldId id="262" r:id="rId12"/>
    <p:sldId id="263" r:id="rId13"/>
    <p:sldId id="308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309" r:id="rId22"/>
    <p:sldId id="273" r:id="rId23"/>
    <p:sldId id="274" r:id="rId24"/>
    <p:sldId id="275" r:id="rId25"/>
    <p:sldId id="276" r:id="rId26"/>
    <p:sldId id="310" r:id="rId27"/>
    <p:sldId id="278" r:id="rId28"/>
    <p:sldId id="280" r:id="rId29"/>
    <p:sldId id="281" r:id="rId30"/>
    <p:sldId id="282" r:id="rId31"/>
    <p:sldId id="283" r:id="rId32"/>
    <p:sldId id="312" r:id="rId33"/>
    <p:sldId id="286" r:id="rId34"/>
    <p:sldId id="287" r:id="rId35"/>
    <p:sldId id="296" r:id="rId36"/>
    <p:sldId id="297" r:id="rId37"/>
    <p:sldId id="289" r:id="rId38"/>
    <p:sldId id="290" r:id="rId39"/>
    <p:sldId id="291" r:id="rId40"/>
    <p:sldId id="437" r:id="rId41"/>
    <p:sldId id="438" r:id="rId42"/>
    <p:sldId id="317" r:id="rId43"/>
    <p:sldId id="318" r:id="rId44"/>
    <p:sldId id="319" r:id="rId45"/>
    <p:sldId id="320" r:id="rId46"/>
    <p:sldId id="322" r:id="rId47"/>
    <p:sldId id="323" r:id="rId48"/>
    <p:sldId id="324" r:id="rId49"/>
    <p:sldId id="325" r:id="rId50"/>
    <p:sldId id="326" r:id="rId51"/>
    <p:sldId id="327" r:id="rId52"/>
    <p:sldId id="435" r:id="rId53"/>
    <p:sldId id="436" r:id="rId54"/>
    <p:sldId id="328" r:id="rId55"/>
    <p:sldId id="427" r:id="rId56"/>
    <p:sldId id="428" r:id="rId57"/>
    <p:sldId id="335" r:id="rId58"/>
    <p:sldId id="336" r:id="rId59"/>
    <p:sldId id="337" r:id="rId60"/>
    <p:sldId id="338" r:id="rId61"/>
    <p:sldId id="340" r:id="rId62"/>
    <p:sldId id="342" r:id="rId63"/>
    <p:sldId id="362" r:id="rId64"/>
    <p:sldId id="344" r:id="rId65"/>
    <p:sldId id="430" r:id="rId66"/>
    <p:sldId id="345" r:id="rId67"/>
    <p:sldId id="346" r:id="rId68"/>
    <p:sldId id="347" r:id="rId69"/>
    <p:sldId id="368" r:id="rId70"/>
    <p:sldId id="432" r:id="rId71"/>
    <p:sldId id="372" r:id="rId72"/>
    <p:sldId id="374" r:id="rId73"/>
    <p:sldId id="373" r:id="rId74"/>
    <p:sldId id="440" r:id="rId75"/>
    <p:sldId id="380" r:id="rId76"/>
    <p:sldId id="381" r:id="rId77"/>
    <p:sldId id="382" r:id="rId78"/>
    <p:sldId id="383" r:id="rId79"/>
    <p:sldId id="384" r:id="rId80"/>
    <p:sldId id="442" r:id="rId81"/>
    <p:sldId id="455" r:id="rId82"/>
    <p:sldId id="451" r:id="rId83"/>
    <p:sldId id="456" r:id="rId84"/>
    <p:sldId id="447" r:id="rId85"/>
    <p:sldId id="448" r:id="rId86"/>
    <p:sldId id="449" r:id="rId87"/>
    <p:sldId id="450" r:id="rId88"/>
    <p:sldId id="458" r:id="rId89"/>
    <p:sldId id="446" r:id="rId90"/>
    <p:sldId id="441" r:id="rId91"/>
    <p:sldId id="388" r:id="rId92"/>
    <p:sldId id="391" r:id="rId93"/>
    <p:sldId id="392" r:id="rId94"/>
    <p:sldId id="453" r:id="rId95"/>
    <p:sldId id="454" r:id="rId96"/>
    <p:sldId id="400" r:id="rId97"/>
    <p:sldId id="402" r:id="rId98"/>
    <p:sldId id="397" r:id="rId99"/>
    <p:sldId id="401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82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9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44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12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63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69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42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48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75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05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37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D6F3B-0A88-425A-8944-1894C9183D2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9E6B9-2A83-4868-ABDF-B60DECB7B4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57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Documentation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Monitoring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Securing a Web Application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38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 Custom User name and follow the steps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IAM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Creation.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0515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006294" y="487124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3006294" y="354120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11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 Select Permissions option and search for appropriate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055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3010912" y="4935897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10289309" y="368805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76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 Select the following Permissions and Click on Create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055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741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301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3.SETTING UP VPC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73"/>
            <a:ext cx="10515600" cy="4830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AWS dashboard in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for VPC in Search bar and open VPC dashboard.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create VPC ,Now select VPC only in VPC Settings and give a name to your VPC.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4.Select  IPV4 CIDR – (10.0.0.0/24 , the block size is 64 Class C), and click on Create VPC.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5.In VPC dashboard now click on Subnets(We require 2 subnets based on requirement).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6.Select the created VPC in VPC ID , while creating subnet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Subnet 1 was created with subnet 	name as public1 , under  the  region us-east-1a, IPv4 VPC CIDR Block :10.0.0.0/24, 	IPv4 Subnet CIDR Block 10.0.0.32/27 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.Subnet 2 was created with subnet name as private1 under the region us-east-1b , IPv4 VPC 	CIDR Block :10.0.0.0/24, IPv4 Subnet CIDR Block 10.0.0.64/27 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8.Two Subnets are successfully created in your VPC.</a:t>
            </a:r>
          </a:p>
        </p:txBody>
      </p:sp>
    </p:spTree>
    <p:extLst>
      <p:ext uri="{BB962C8B-B14F-4D97-AF65-F5344CB8AC3E}">
        <p14:creationId xmlns:p14="http://schemas.microsoft.com/office/powerpoint/2010/main" val="8782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  Search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VPC Services in AWS Console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&amp; Open.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0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3398981" y="239496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458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Click on Create VPC &amp;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VPC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015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1021268" y="3610479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1021268" y="452026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98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  Click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Subnets in VPC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&amp; Click on Create Subnet.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04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53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646929" y="232107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26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3.4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Created VPC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VPCID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follow the steps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 up VPC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043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4729017" y="341096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15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Public1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VPC &amp; follow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steps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up VPC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06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37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048976" y="3462699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099780" y="4972843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89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Private1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VPC &amp;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VPC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073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095158" y="3462699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107212" y="4977929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7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used for Project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5194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1.IAM (Identity &amp; Access Management)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2.VPC (Virtual Private Cloud)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VPC &amp; Subnets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Internet Gateway &amp; NAT Gateway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Route Tables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3.EC2 (Elastic Compute Cloud)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Security Groups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Instance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4.S3 (Simple Storage Service)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Bucket</a:t>
            </a:r>
          </a:p>
        </p:txBody>
      </p:sp>
    </p:spTree>
    <p:extLst>
      <p:ext uri="{BB962C8B-B14F-4D97-AF65-F5344CB8AC3E}">
        <p14:creationId xmlns:p14="http://schemas.microsoft.com/office/powerpoint/2010/main" val="12925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3.7  Subnets Public1 &amp; Private1 are Created Successfully.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07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93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4.Setting Up Internet Gateway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310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.In VPC dashboard ,Select Internet Gateway.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2.Create an Internet Gateway, give a name in name tag in internet gateway setting.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3.Create the Internet Gateway.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.Click on the pop up or click on actions in top right corner to Attach to a VPC.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.Select already created VPC in Available VPC’s and click on Attach Internet Gateway.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.Internet Gateway is successfully attached to the existing or created VPC.</a:t>
            </a:r>
          </a:p>
        </p:txBody>
      </p:sp>
    </p:spTree>
    <p:extLst>
      <p:ext uri="{BB962C8B-B14F-4D97-AF65-F5344CB8AC3E}">
        <p14:creationId xmlns:p14="http://schemas.microsoft.com/office/powerpoint/2010/main" val="17504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 Create Internet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685029" y="230259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2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 Give a name to Internet Gateway &amp; Create Internet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0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925127" y="540601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005393" y="365666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27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 Click on Attach to a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VPC.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478655" y="224718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5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 Select the created VPC and click on attach it to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IGW.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943601" y="409445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4724399" y="350426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3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5.Setup Default Route table of VPC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1.While creating VPC , a default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RouteTable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created, Each subnet in your VPC is associated with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table which controls the traffic flow between subnets.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2.Give a name as smwroute1 to the default created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outetable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 the default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oute table 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smwroute1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Routes ,Click on edit route and add route – Choose 0.0.0.0 in left dropdown &amp; Choose 		Internet Gateway in Right dropdown and exactly down to it select created Internet Gateway.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5.Click on Save changes.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Subnet Associations , Click on edit Subnet Associations  &amp; select the public subnet 	created under VPC and Click on save changes. 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7.Now we successfully updated the Routes and Subnet Associations of Default Route Table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Click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Default Route Table &amp; Change the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3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4779818" y="389218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98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5.2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Route table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Routes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Click Edit routes.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5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919288"/>
            <a:ext cx="97726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552545" y="522128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 Follow the steps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Setup Default Route table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VPC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54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651692" y="434383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5989782" y="352179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1055326" y="351256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5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5927"/>
            <a:ext cx="10515600" cy="5281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5.Amazon Cloud Watch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Metrics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Widgets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Trail logs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Trail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Subnet Associations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Click on Edit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6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439257" y="439001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9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5.5  Follow the steps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Setup Default Route table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VPC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7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999043" y="361416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10678679" y="479641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8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6.Setting up NAT Gateway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4334"/>
            <a:ext cx="10515600" cy="51226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NAT Gateways in VPC Dashboard.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Create an NAT Gateway , give name to the NAT Gateway as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smwNATgw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public1 subnet, &amp; Click on Save associations.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4.Click on Create NAT Gateway.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5.Open Route table in VPC Dashboard,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reate a new route table with name as smwroute2.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6.Select the created VPC &amp; Create Route Table.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7.Select the newly created Route Table , Click on Routes.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8.Click on edit route and add route – Choose 0.0.0.0 in left dropdown &amp; Choose NAT Gateway in 	Right dropdown 	and exactly down to it select created NAT Gateway.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9.Click on Save changes.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10.Click on Subnet Associations , Click on edit Subnet Associations  &amp; select the private1 subnet 	created under VPC and Click on save changes. </a:t>
            </a:r>
          </a:p>
          <a:p>
            <a:pPr marL="0" indent="0">
              <a:buNone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11.Now we successfully updated the Routes and Subnet Associations of Default Route Table</a:t>
            </a: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8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6.1  Create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NAT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Gateway.</a:t>
            </a:r>
            <a:endParaRPr lang="en-IN" sz="2800" dirty="0"/>
          </a:p>
        </p:txBody>
      </p:sp>
      <p:pic>
        <p:nvPicPr>
          <p:cNvPr id="3" name="Picture 2" descr="Screenshot 2024-09-01 1119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10673917" y="227582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9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  Select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Public1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 &amp;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Save associations.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2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38" y="1919288"/>
            <a:ext cx="9812337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shot 2024-09-01 1117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971335" y="3595689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10669154" y="477887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0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6.3  Create a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&amp; Select “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smwvpc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in VPC.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8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051573" y="3641868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4724399" y="409538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0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6.4 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Routes in New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routetable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Edit Routes.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19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534073" y="460338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67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6.5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Setting up NAT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Gateway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22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88" y="1919288"/>
            <a:ext cx="97742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037143" y="353197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10640579" y="431706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9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6.6  Click on Subnet Associations &amp;  Click Edit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22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432473" y="478811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64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 Select the Private 1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Save associations.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22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685029" y="480658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939653" y="378965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4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the Project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45" y="1493979"/>
            <a:ext cx="8562110" cy="5825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3" y="-2170257"/>
            <a:ext cx="97536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7.Setting Up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 &amp; EC2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2618"/>
            <a:ext cx="10515600" cy="4987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dashboard in AWS Management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Console , Search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EC2 in Search bar and open EC2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dashboard ,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left-hand menu, select Security Groups under Network &amp;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Create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Under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a name for your security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, Provide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description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your security group in description box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VPC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,select the created VPC ,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Inbound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 : Click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rule to define rules for inbound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, Select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SSH  type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under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Type.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 used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TCP Under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Range enter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 	port 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SSH. Define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allowed IP ranges in Source, 0.0.0.0/0 for all IPs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Outbound Rules: By default, all outbound traffic is allowed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.Click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security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group. </a:t>
            </a:r>
          </a:p>
        </p:txBody>
      </p:sp>
    </p:spTree>
    <p:extLst>
      <p:ext uri="{BB962C8B-B14F-4D97-AF65-F5344CB8AC3E}">
        <p14:creationId xmlns:p14="http://schemas.microsoft.com/office/powerpoint/2010/main" val="12271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891" y="88351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EC2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dashboard in AWS Management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Console , Search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EC2 in Search bar and open EC2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dashboard , 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left-hand menu, click on Instances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2.Click 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Instance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Give name for instance &amp; Select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AMI from the list - Microsoft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Windows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2022 Base is selected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type -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t2micro, Select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 Pair-Choose an existing key pair or create a new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one.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4.Adjust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 like the number of instances, network, and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subnet.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5.Under Network Settings : Select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VPC and Subnets we already created and Enable Auto-assign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IP.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6.Now Configure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Group, Select an existing security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7.Review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configuration of your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 &amp; Click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8.Click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Instances to see your newly created instance in the EC2 Dashboard.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4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  Search for EC2 in AWS Console &amp; Open.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32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569225" y="482412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7.2  Create Security group in EC2 Dashboard.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133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656454" y="234971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8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7.3  Give Name for Security Group &amp; Select VPC.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29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151443" y="3697288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1151443" y="475117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9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7.4  Add Inbound &amp; Outbound rules to security group.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29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1144805" y="306503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7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7.5  Click on Instances in EC2 Dashboard &amp; Launch Instance.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3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919288"/>
            <a:ext cx="98234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571018" y="2312770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2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7.6  Give Name for Instance &amp; Select AMI.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31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42593" y="3651108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342593" y="539216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8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7.7  Select AMI Versions &amp; the Instance Type.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32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37758" y="2995324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337758" y="5327507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9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7.8  Select Key pair , Select VPC , Subnet &amp; Enable Auto-assign public.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32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22388" y="509703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1322388" y="453592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1322388" y="321930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Arrow 6"/>
          <p:cNvSpPr/>
          <p:nvPr/>
        </p:nvSpPr>
        <p:spPr>
          <a:xfrm>
            <a:off x="4918363" y="559167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Left Arrow 7"/>
          <p:cNvSpPr/>
          <p:nvPr/>
        </p:nvSpPr>
        <p:spPr>
          <a:xfrm>
            <a:off x="8335818" y="291450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1.Sign-in to AWS Root Account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1.Search for AWS Management Console in Browser.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2.Open to the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“Sign In to the Console”.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4.Choose “Root user” as the login method.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5.Enter Email and Password that is associated with your AWS root account.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Sign in.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7.9  Select the Created Security Group and Launch instance.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32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1386970" y="340172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8317345" y="580411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6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7.10  Instance is Created &amp;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opy Instance ID.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58344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218243" y="5008852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0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.Setting up S3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510"/>
            <a:ext cx="10515600" cy="474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1.Open AWS dashboard in AWS Management Console.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S3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S3 dashboard, Click on Create Bucket.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3.Select the bucket type as General Purpose, Give Unique bucket name to your bucket.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4.Checkmark on Block All public Access, Select ACL’s disable in Object Ownership &amp; Create on 	Bucket.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Select the S3 Bucket 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Objects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,Click on Upload &amp; Choose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files from your PC.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file to be uploaded and Click on Upload.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7.When we use the Object URL of this file in S3 bucket it will be only available for your Private 	users.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8.If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Public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wants to access the website.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9.Select the file in S3 bucket ,Click on permissions,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Uncheck mark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“Block all public access”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convert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,Copy the Bucket ARN number &amp; Click on Edit on Bucket Policy.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5993"/>
            <a:ext cx="10515600" cy="558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10.Select S3 bucket policy in Select Policy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,Click on Allow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ffects &amp; Type * in Principles.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11.Check mark All Actions , Paste the Bucket ARN and enter /* after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12.Click 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 Statement &amp; Click on Generate Policy.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13.Copy the code from AWS Policy and Paste it in Bucket Policy &amp; Save it.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14.Bucket Policy edited Successfully.</a:t>
            </a:r>
          </a:p>
          <a:p>
            <a:pPr marL="0" indent="0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public users can access our website by Object URL.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3582" cy="1325563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  Search for S3 in AWS Console &amp; Click Create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35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566726" y="339342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0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  Give a unique name to the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51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029197" y="488971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3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8.3  Checkmark the Block all public access : Makes Bucket Private.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52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919288"/>
            <a:ext cx="98171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1397361" y="322717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11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8.4 Click on Create Bucket &amp; open it.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38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1674452" y="4982080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4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8.5  Click on Upload.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39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450945" y="354120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0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8.6  Click on  “Add Files” to add files from your PC.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39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1919288"/>
            <a:ext cx="97424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491016" y="382753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4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  AWS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Home.</a:t>
            </a:r>
            <a:endParaRPr lang="en-IN" sz="2800" dirty="0"/>
          </a:p>
        </p:txBody>
      </p:sp>
      <p:pic>
        <p:nvPicPr>
          <p:cNvPr id="3" name="Picture 2" descr="Screenshot 2024-09-01 1048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882343"/>
            <a:ext cx="98171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255491" y="1850017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191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8.7  Select the Files from your PC.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4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25" y="1919288"/>
            <a:ext cx="848995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800108" y="597037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8.8  Files uploaded in S3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4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93" y="1690688"/>
            <a:ext cx="98742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4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8.9  Click on Permissions &amp; click on edit Bucket settings.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41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321635" y="452026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0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8.10 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Uncheckmark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Block all Public access.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55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919288"/>
            <a:ext cx="98679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652326" y="602578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2755106" y="3901426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9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8.11  Click on edit  in Bucket policy.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42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9795162" y="241437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9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8.12  Copy the ARN Number &amp; Click on Policy Generate.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56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321635" y="312557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3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AWS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policy.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43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919288"/>
            <a:ext cx="97028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518726" y="422469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5698835" y="549931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9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8.14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steps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Generate AWS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/>
              </a:rPr>
              <a:t>Policy.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435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725750" y="290389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5328588" y="372131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6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8.15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Generate Policy to generate Code.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44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919288"/>
            <a:ext cx="98171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555669" y="460338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6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8.16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Copy the code.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58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919288"/>
            <a:ext cx="98234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0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2.SETTING UP IAM</a:t>
            </a:r>
            <a:r>
              <a:rPr lang="en-IN" sz="3200" dirty="0" smtClean="0"/>
              <a:t/>
            </a:r>
            <a:br>
              <a:rPr lang="en-IN" sz="3200" dirty="0" smtClean="0"/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228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AWS dashboard in AWS Management Console.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for IAM in Search bar and open IAM dashboard.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3.Go to Users and create the number of users based on your requirement ,we don’t have the     	requirement to create a Group as of now, because we are creating a single IAM user.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4.Configure the name of the user , and Click on  Checkmark - Custom password and Click on     	Checkmark User must create a new password at next sign-in.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5.Now Select - Attach Policies Directly in Permission Options and Search the required permissions 	for the IAM user account that we are creating.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6.Now we are Selecting required permissions to our IAM user based on our project requirements in 	Permissions Policies.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7.IAM Full Access , AmazonEC2FullAccess 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AmazonVPCFullAccess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AmazonS3FullAccess,     	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CloudWatchFullAccess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AWSCloudTrail_FullAccess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.After selecting the permissions click on Create user.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8.17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the code in S3 bucket Policy &amp;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359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376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4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8.18  Select the htmlcode.html  and copy the URL.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06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8" y="1919288"/>
            <a:ext cx="97615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94580" y="352273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3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8.19  Open the link in new Tab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 descr="Screenshot 2024-09-01 1407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88" y="1919288"/>
            <a:ext cx="91392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2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8.20  This is your website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uploaded in S3 Bucket.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06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38" y="1919288"/>
            <a:ext cx="91011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69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9.Setting up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Watch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82"/>
            <a:ext cx="10515600" cy="46067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dashboard in AWS Management Console.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2.Search for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Watch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Search bar and open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Watch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left-hand menu, click on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Dashboards &amp; Click on Create dashboard , Create Custom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Dashboard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4.Enter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name for your dashboard in the Dashboard name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&amp;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Create dashboard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5.After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dashboard, you’ll be prompted to add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widgets , Click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widget &amp; Choose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type of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widget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want to add.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6.Select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type - Metrics in Widget Configuration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Choose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metrics you want to display.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You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select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from various AWS services or custom metrics. Click Next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query select the service you need to monitor , here we selected EC2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one from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given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 for the representation based on the CPU utilization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instance.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 paste the Instance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 , Select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need to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monitored and  click on Add widget.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9.After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you’ve added and configured all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widgets, click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Save dashboard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 your changes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10.Once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click on save dashboard you can view the graphical  visualization of the Instance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Monitoring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2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  Search for Cloud Watch in AWS Console &amp; Create Dashboard.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15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919288"/>
            <a:ext cx="9817100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10662804" y="2996261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4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9.2   Create Dashboard in AWS Cloud Watch.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15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02" y="1919288"/>
            <a:ext cx="97615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716981" y="455720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9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9.3  Add Widget ,Widget type &amp; Click on Next.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16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742216" y="5674806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9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9.4  Add the Query based on requirement.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16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673917" y="5684043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10512280" y="423393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19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9.5  Copy the Instance ID &amp; Paste , Click on Create Widget.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17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685029" y="569327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19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 Search for IAM Services in AWS Console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&amp; Open.</a:t>
            </a:r>
            <a:endParaRPr lang="en-IN" sz="2800" dirty="0"/>
          </a:p>
        </p:txBody>
      </p:sp>
      <p:pic>
        <p:nvPicPr>
          <p:cNvPr id="3" name="Picture 2" descr="Screenshot 2024-09-01 1049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919288"/>
            <a:ext cx="986313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951203" y="3873715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684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9.6  Line graph on Average Active CPU for an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57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376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9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9.7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graph on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utilization of EC2 instances sorted by highest.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516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1919288"/>
            <a:ext cx="985043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4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9.8 Stacked Area of  Top 10 instances by highest CPU utilization.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516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9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9.9  Line graph on Average Active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across the  entire fleet.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517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79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9.10  Select Widget type as Number.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51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37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732981" y="568404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2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9.11  Number chart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Average Active CPU for an Application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pic>
        <p:nvPicPr>
          <p:cNvPr id="3" name="Picture 2" descr="Screenshot 2024-09-01 151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3" y="1919288"/>
            <a:ext cx="98186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03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9.12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Widget type as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table.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512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376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8732981" y="5665569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9.13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chart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 10 instances by highest CPU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2024-09-01 1518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06" y="2039361"/>
            <a:ext cx="98059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8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9.14  Various Charts in the Cloud Watch Dashboard.</a:t>
            </a:r>
            <a:endParaRPr lang="en-IN" sz="2800" dirty="0"/>
          </a:p>
        </p:txBody>
      </p:sp>
      <p:pic>
        <p:nvPicPr>
          <p:cNvPr id="3" name="Picture 2" descr="Screenshot 2024-09-01 1515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919288"/>
            <a:ext cx="98742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6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9.15  Instance Monitoring.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526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919288"/>
            <a:ext cx="978535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79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 Create New User in IAM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05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919288"/>
            <a:ext cx="983932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10464800" y="2810598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473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10.Setting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Trail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1.Open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AWS Management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Console , Search for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Trail &amp; Open.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2.In the Cloud Trail dashboard, click on Trails in the left-hand menu.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3.Click on Create Trail . Enter a name for your trail - security_monitoring_logs1 in the Trail name 	field. Click Create trail.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4.Now the Cloud trail is created &amp; Logs are stored in S3 Bucket.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10.1  Search for AWS Cloud Trail in AWS Console &amp; Open.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31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3" y="1919288"/>
            <a:ext cx="98059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753928" y="342113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2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10.2  Create a Quick trail in Cloud Trail.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34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63" y="1919288"/>
            <a:ext cx="97678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6262254" y="4007644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Arrow 4"/>
          <p:cNvSpPr/>
          <p:nvPr/>
        </p:nvSpPr>
        <p:spPr>
          <a:xfrm>
            <a:off x="6262254" y="575331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9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10.3  Trail is created &amp; Click on it.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34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19288"/>
            <a:ext cx="9828213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1637506" y="3735171"/>
            <a:ext cx="341890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94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10.4  Trail Dashboard , Click on trail name.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520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3" y="1919288"/>
            <a:ext cx="9818687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7735454" y="3578152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48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10.5  Click on Trail Log Location.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520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3" y="1919288"/>
            <a:ext cx="9794875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Arrow 3"/>
          <p:cNvSpPr/>
          <p:nvPr/>
        </p:nvSpPr>
        <p:spPr>
          <a:xfrm>
            <a:off x="5186217" y="3568915"/>
            <a:ext cx="34174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2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10.6  Logs are stored in S3 bucket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9-01 1457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919288"/>
            <a:ext cx="981710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1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01 1458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86" y="1209963"/>
            <a:ext cx="9874421" cy="4331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01 1446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95" y="1217324"/>
            <a:ext cx="9805987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75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09-01 1458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3" y="1217324"/>
            <a:ext cx="9817100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28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1497</Words>
  <Application>Microsoft Office PowerPoint</Application>
  <PresentationFormat>Widescreen</PresentationFormat>
  <Paragraphs>201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Times New Roman</vt:lpstr>
      <vt:lpstr>Office Theme</vt:lpstr>
      <vt:lpstr>Process Documentation of Monitoring &amp; Securing a Web Application</vt:lpstr>
      <vt:lpstr>Services used for Project</vt:lpstr>
      <vt:lpstr>PowerPoint Presentation</vt:lpstr>
      <vt:lpstr>Flowchart of the Project</vt:lpstr>
      <vt:lpstr>1.Sign-in to AWS Root Account</vt:lpstr>
      <vt:lpstr>1.1  AWS Console Home.</vt:lpstr>
      <vt:lpstr>2.SETTING UP IAM </vt:lpstr>
      <vt:lpstr>2.1  Search for IAM Services in AWS Console Home &amp; Open.</vt:lpstr>
      <vt:lpstr>2.2  Create New User in IAM Dashboard.</vt:lpstr>
      <vt:lpstr>2.3  Custom User name and follow the steps in IAM Creation.</vt:lpstr>
      <vt:lpstr>2.4  Select Permissions option and search for appropriate Permissions.</vt:lpstr>
      <vt:lpstr>2.5  Select the following Permissions and Click on Create user.</vt:lpstr>
      <vt:lpstr>3.SETTING UP VPC</vt:lpstr>
      <vt:lpstr>3.1  Search for VPC Services in AWS Console Home &amp; Open.</vt:lpstr>
      <vt:lpstr>3.2  Click on Create VPC &amp; Follow the steps in Setting up VPC.</vt:lpstr>
      <vt:lpstr>3.3  Click on Subnets in VPC Dashboard &amp; Click on Create Subnet.</vt:lpstr>
      <vt:lpstr>3.4  Select the Created VPC in VPCID &amp; follow the steps in Set up VPC</vt:lpstr>
      <vt:lpstr>3.5  Setting up Public1 in VPC &amp; follow the steps in Setting up VPC</vt:lpstr>
      <vt:lpstr>3.6  Setting up Private1 in VPC &amp; follow the steps in Setting up VPC</vt:lpstr>
      <vt:lpstr>3.7  Subnets Public1 &amp; Private1 are Created Successfully. </vt:lpstr>
      <vt:lpstr>4.Setting Up Internet Gateway</vt:lpstr>
      <vt:lpstr>4.1  Create Internet Gateway.</vt:lpstr>
      <vt:lpstr>4.2  Give a name to Internet Gateway &amp; Create Internet Gateway.</vt:lpstr>
      <vt:lpstr>4.3  Click on Attach to a VPC.</vt:lpstr>
      <vt:lpstr>4.4  Select the created VPC and click on attach it to IGW.</vt:lpstr>
      <vt:lpstr>5.Setup Default Route table of VPC</vt:lpstr>
      <vt:lpstr>5.1  Click of Default Route Table &amp; Change the name.</vt:lpstr>
      <vt:lpstr>5.2  Select Default Route table , Click on Routes &amp; Click Edit routes.</vt:lpstr>
      <vt:lpstr>5.3  Follow the steps in Setup Default Route table of VPC.</vt:lpstr>
      <vt:lpstr>5.4  Click on Subnet Associations &amp; Click on Edit Subnet Associations.</vt:lpstr>
      <vt:lpstr>5.5  Follow the steps in Setup Default Route table of VPC.</vt:lpstr>
      <vt:lpstr>6.Setting up NAT Gateway</vt:lpstr>
      <vt:lpstr>6.1  Create a NAT Gateway.</vt:lpstr>
      <vt:lpstr>6.2  Select Public1 Subnet &amp; Click on Save associations.</vt:lpstr>
      <vt:lpstr>6.3  Create a New Route table &amp; Select “smwvpc” in VPC.</vt:lpstr>
      <vt:lpstr>6.4  Click on Routes in New routetable &amp; Click on Edit Routes. </vt:lpstr>
      <vt:lpstr>6.5  Follow the steps in Setting up NAT Gateway.</vt:lpstr>
      <vt:lpstr>6.6  Click on Subnet Associations &amp;  Click Edit Subnet Associations.</vt:lpstr>
      <vt:lpstr>6.7  Select the Private 1 Subnet &amp; Save associations.</vt:lpstr>
      <vt:lpstr>7.Setting Up Security Group &amp; EC2</vt:lpstr>
      <vt:lpstr>PowerPoint Presentation</vt:lpstr>
      <vt:lpstr>7.1  Search for EC2 in AWS Console &amp; Open.</vt:lpstr>
      <vt:lpstr>7.2  Create Security group in EC2 Dashboard.</vt:lpstr>
      <vt:lpstr>7.3  Give Name for Security Group &amp; Select VPC.  </vt:lpstr>
      <vt:lpstr>7.4  Add Inbound &amp; Outbound rules to security group.</vt:lpstr>
      <vt:lpstr>7.5  Click on Instances in EC2 Dashboard &amp; Launch Instance.</vt:lpstr>
      <vt:lpstr>7.6  Give Name for Instance &amp; Select AMI.</vt:lpstr>
      <vt:lpstr>7.7  Select AMI Versions &amp; the Instance Type.  </vt:lpstr>
      <vt:lpstr>7.8  Select Key pair , Select VPC , Subnet &amp; Enable Auto-assign public.  </vt:lpstr>
      <vt:lpstr>7.9  Select the Created Security Group and Launch instance.</vt:lpstr>
      <vt:lpstr>7.10  Instance is Created &amp; Copy Instance ID. </vt:lpstr>
      <vt:lpstr>8.Setting up S3 bucket</vt:lpstr>
      <vt:lpstr>PowerPoint Presentation</vt:lpstr>
      <vt:lpstr>8.1  Search for S3 in AWS Console &amp; Click Create Bucket.</vt:lpstr>
      <vt:lpstr>8.2  Give a unique name to the bucket.</vt:lpstr>
      <vt:lpstr>8.3  Checkmark the Block all public access : Makes Bucket Private.</vt:lpstr>
      <vt:lpstr>8.4 Click on Create Bucket &amp; open it.</vt:lpstr>
      <vt:lpstr>8.5  Click on Upload.  </vt:lpstr>
      <vt:lpstr>8.6  Click on  “Add Files” to add files from your PC.</vt:lpstr>
      <vt:lpstr>8.7  Select the Files from your PC.</vt:lpstr>
      <vt:lpstr>8.8  Files uploaded in S3 Bucket.</vt:lpstr>
      <vt:lpstr>8.9  Click on Permissions &amp; click on edit Bucket settings.</vt:lpstr>
      <vt:lpstr>8.10  Uncheckmark the Block all Public access.</vt:lpstr>
      <vt:lpstr>8.11  Click on edit  in Bucket policy.</vt:lpstr>
      <vt:lpstr>8.12  Copy the ARN Number &amp; Click on Policy Generate.</vt:lpstr>
      <vt:lpstr>8.13  Create New AWS policy.</vt:lpstr>
      <vt:lpstr>8.14  Follow the steps in Generate AWS Policy. </vt:lpstr>
      <vt:lpstr>8.15  Click on Generate Policy to generate Code. </vt:lpstr>
      <vt:lpstr>8.16  Copy the code. </vt:lpstr>
      <vt:lpstr>8.17  Paste the code in S3 bucket Policy &amp; Save.</vt:lpstr>
      <vt:lpstr>8.18  Select the htmlcode.html  and copy the URL.</vt:lpstr>
      <vt:lpstr>8.19  Open the link in new Tab.</vt:lpstr>
      <vt:lpstr>8.20  This is your website i.e, uploaded in S3 Bucket.</vt:lpstr>
      <vt:lpstr>9.Setting up Cloud Watch</vt:lpstr>
      <vt:lpstr>9.1  Search for Cloud Watch in AWS Console &amp; Create Dashboard.</vt:lpstr>
      <vt:lpstr>9.2   Create Dashboard in AWS Cloud Watch.</vt:lpstr>
      <vt:lpstr>9.3  Add Widget ,Widget type &amp; Click on Next.</vt:lpstr>
      <vt:lpstr>9.4  Add the Query based on requirement.</vt:lpstr>
      <vt:lpstr>9.5  Copy the Instance ID &amp; Paste , Click on Create Widget.</vt:lpstr>
      <vt:lpstr>9.6  Line graph on Average Active CPU for an Application.</vt:lpstr>
      <vt:lpstr>9.7  Line graph on CPU utilization of EC2 instances sorted by highest.</vt:lpstr>
      <vt:lpstr>9.8 Stacked Area of  Top 10 instances by highest CPU utilization.</vt:lpstr>
      <vt:lpstr>9.9  Line graph on Average Active CPU across the  entire fleet.</vt:lpstr>
      <vt:lpstr>9.10  Select Widget type as Number.</vt:lpstr>
      <vt:lpstr>9.11  Number chart on Average Active CPU for an Application.</vt:lpstr>
      <vt:lpstr>9.12  Select Widget type as Data table.</vt:lpstr>
      <vt:lpstr>9.13  Number chart on Top 10 instances by highest CPU utilization.</vt:lpstr>
      <vt:lpstr>9.14  Various Charts in the Cloud Watch Dashboard.</vt:lpstr>
      <vt:lpstr>9.15  Instance Monitoring.</vt:lpstr>
      <vt:lpstr>10.Setting up Cloud Trail</vt:lpstr>
      <vt:lpstr>10.1  Search for AWS Cloud Trail in AWS Console &amp; Open. </vt:lpstr>
      <vt:lpstr>10.2  Create a Quick trail in Cloud Trail.</vt:lpstr>
      <vt:lpstr>10.3  Trail is created &amp; Click on it.</vt:lpstr>
      <vt:lpstr>10.4  Trail Dashboard , Click on trail name.</vt:lpstr>
      <vt:lpstr>10.5  Click on Trail Log Location.</vt:lpstr>
      <vt:lpstr>10.6  Logs are stored in S3 bucket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73</cp:revision>
  <dcterms:created xsi:type="dcterms:W3CDTF">2024-09-01T05:57:01Z</dcterms:created>
  <dcterms:modified xsi:type="dcterms:W3CDTF">2024-09-02T14:58:18Z</dcterms:modified>
</cp:coreProperties>
</file>